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6146B96-132C-42D7-9827-4B8BFEAFE4BE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756C726-D27A-4FDA-8D3F-259F44F38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Презентация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7030A0"/>
                </a:solidFill>
              </a:rPr>
              <a:t>Икебана из сухоцветов</a:t>
            </a:r>
            <a:endParaRPr lang="ru-RU" sz="4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Цель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 Познакомить детей с работой из засушенных цветов.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Икебана возникла в Японии в 15 веке. Дословно  икебана – это «Цветы, которые живут»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Для икебаны можно использовать любое количество растений.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На каждый всенародный праздник в Японии готовят икебаны с определенными цветами. Например, в День девочек или День кукол, цветочные икебаны отличаются особой нежностью и свежестью. В них обязательно присутствуют ветки распустившегося персика, лилии, цветы и листья ириса. </a:t>
            </a:r>
            <a:endParaRPr lang="ru-RU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экибана 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3504" y="2071678"/>
            <a:ext cx="3081337" cy="363210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Введение: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Мы же с вами будем делать композицию из того, что имеется под рукой или можно собрать сейчас в лесу, поле.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Они уже засушенные и в композиции будут стоять очень долго.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150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1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Итак, начнем мы с вами с вазочки, в которой и будет находится наш букет. Я взяла одноразовый стаканчик. На дно уложим пластилин </a:t>
            </a:r>
            <a:r>
              <a:rPr lang="ru-RU" smtClean="0">
                <a:solidFill>
                  <a:schemeClr val="accent6">
                    <a:lumMod val="50000"/>
                  </a:schemeClr>
                </a:solidFill>
              </a:rPr>
              <a:t>и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задекорируем креп бумагой.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145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Вазочка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20200520_1145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1500174"/>
            <a:ext cx="3161114" cy="421481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2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Подбираем цветы, которые вы хотите видеть в своей композиции и начинаем по одному втыкать в пластилин.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 кругу стакана, располагаем цветы поменьше, в середину добавим подлиннее.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Последний штрих более тонкие и воздушные веточки.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1545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Итог: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Вот такая композиция у нас с вами получилась.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Желаю успехов Спасибо за внимание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dirty="0"/>
          </a:p>
        </p:txBody>
      </p:sp>
      <p:pic>
        <p:nvPicPr>
          <p:cNvPr id="5" name="Содержимое 4" descr="20200520_1154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</TotalTime>
  <Words>212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Презентация</vt:lpstr>
      <vt:lpstr>Цель: Познакомить детей с работой из засушенных цветов.</vt:lpstr>
      <vt:lpstr>Введение:</vt:lpstr>
      <vt:lpstr>Этап 1</vt:lpstr>
      <vt:lpstr>Вазочка</vt:lpstr>
      <vt:lpstr>Этап 2</vt:lpstr>
      <vt:lpstr>Итог: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7</cp:revision>
  <dcterms:created xsi:type="dcterms:W3CDTF">2020-05-20T07:11:03Z</dcterms:created>
  <dcterms:modified xsi:type="dcterms:W3CDTF">2020-05-20T08:05:00Z</dcterms:modified>
</cp:coreProperties>
</file>